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</a:t>
            </a:r>
            <a:r>
              <a:rPr lang="pt-BR" sz="1800" b="1" i="0" u="none" strike="noStrike" baseline="0">
                <a:latin typeface="CIDFont+F1"/>
              </a:rPr>
              <a:t>AVANÇADO I - CAPACITAÇÃO</a:t>
            </a:r>
            <a:endParaRPr lang="pt-BR" sz="1800" b="1" i="0" u="none" strike="noStrike" baseline="0" dirty="0">
              <a:latin typeface="CIDFont+F1"/>
            </a:endParaRP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24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teórico: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Proteção contra incêndio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em situações de emergência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Estudo da Norma Regulamentadora nº 20;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Metodologias de Análise de Riscos: conceitos e exercícios práticos;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Permissão para Trabalho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Acidentes com inflamáveis: análise de causas e medidas preventivas;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Planejamento de Resposta a emergências com Inflamáveis.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prático: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Conhecimentos e utilização dos sistemas de segurança contra incêndio com inflamáveis.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2489</TotalTime>
  <Words>280</Words>
  <Application>Microsoft Office PowerPoint</Application>
  <PresentationFormat>Personalizar</PresentationFormat>
  <Paragraphs>51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371</cp:revision>
  <cp:lastPrinted>2023-01-18T11:46:20Z</cp:lastPrinted>
  <dcterms:created xsi:type="dcterms:W3CDTF">1996-09-21T19:33:27Z</dcterms:created>
  <dcterms:modified xsi:type="dcterms:W3CDTF">2024-08-21T11:37:30Z</dcterms:modified>
</cp:coreProperties>
</file>